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81" r:id="rId4"/>
    <p:sldId id="259" r:id="rId5"/>
    <p:sldId id="260" r:id="rId6"/>
    <p:sldId id="282" r:id="rId7"/>
    <p:sldId id="266" r:id="rId8"/>
    <p:sldId id="268" r:id="rId9"/>
    <p:sldId id="269" r:id="rId10"/>
    <p:sldId id="272" r:id="rId11"/>
    <p:sldId id="271" r:id="rId12"/>
    <p:sldId id="273" r:id="rId13"/>
    <p:sldId id="274" r:id="rId14"/>
    <p:sldId id="276" r:id="rId15"/>
    <p:sldId id="277" r:id="rId16"/>
    <p:sldId id="288" r:id="rId17"/>
    <p:sldId id="283" r:id="rId18"/>
    <p:sldId id="284" r:id="rId19"/>
    <p:sldId id="285" r:id="rId20"/>
    <p:sldId id="287" r:id="rId21"/>
    <p:sldId id="289" r:id="rId22"/>
    <p:sldId id="278" r:id="rId23"/>
    <p:sldId id="279" r:id="rId24"/>
    <p:sldId id="290" r:id="rId25"/>
    <p:sldId id="291" r:id="rId26"/>
    <p:sldId id="292" r:id="rId27"/>
    <p:sldId id="280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A6A6A6"/>
    <a:srgbClr val="D6D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F43A7-3778-4449-BD55-DAEDD9CE5589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AC0D3-736B-491A-8DC5-41C8CC5EE0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82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AC0D3-736B-491A-8DC5-41C8CC5EE0A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022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AC0D3-736B-491A-8DC5-41C8CC5EE0A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685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AC0D3-736B-491A-8DC5-41C8CC5EE0A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746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AC0D3-736B-491A-8DC5-41C8CC5EE0A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58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AC0D3-736B-491A-8DC5-41C8CC5EE0A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577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AC0D3-736B-491A-8DC5-41C8CC5EE0A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70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AC0D3-736B-491A-8DC5-41C8CC5EE0A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837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AC0D3-736B-491A-8DC5-41C8CC5EE0A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953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AC0D3-736B-491A-8DC5-41C8CC5EE0A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32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AC0D3-736B-491A-8DC5-41C8CC5EE0A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924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AC0D3-736B-491A-8DC5-41C8CC5EE0A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886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AC0D3-736B-491A-8DC5-41C8CC5EE0A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4781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AC0D3-736B-491A-8DC5-41C8CC5EE0A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896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AC0D3-736B-491A-8DC5-41C8CC5EE0A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8868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AC0D3-736B-491A-8DC5-41C8CC5EE0A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4716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AC0D3-736B-491A-8DC5-41C8CC5EE0A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073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AC0D3-736B-491A-8DC5-41C8CC5EE0A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864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AC0D3-736B-491A-8DC5-41C8CC5EE0A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7246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AC0D3-736B-491A-8DC5-41C8CC5EE0A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5448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AC0D3-736B-491A-8DC5-41C8CC5EE0A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065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AC0D3-736B-491A-8DC5-41C8CC5EE0A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980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AC0D3-736B-491A-8DC5-41C8CC5EE0A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717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AC0D3-736B-491A-8DC5-41C8CC5EE0A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689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AC0D3-736B-491A-8DC5-41C8CC5EE0A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198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AC0D3-736B-491A-8DC5-41C8CC5EE0A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70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AC0D3-736B-491A-8DC5-41C8CC5EE0A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971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AC0D3-736B-491A-8DC5-41C8CC5EE0A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353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364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041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4138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notesSlide" Target="../notesSlides/notesSlide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24DE689-3893-4040-B427-9AEA1C3E0FB6}"/>
              </a:ext>
            </a:extLst>
          </p:cNvPr>
          <p:cNvSpPr/>
          <p:nvPr/>
        </p:nvSpPr>
        <p:spPr>
          <a:xfrm>
            <a:off x="5288299" y="1843373"/>
            <a:ext cx="47163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Scrapy</a:t>
            </a:r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入门简介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3E868CC-9E85-473E-AEC6-75C62CCB61F7}"/>
              </a:ext>
            </a:extLst>
          </p:cNvPr>
          <p:cNvSpPr/>
          <p:nvPr/>
        </p:nvSpPr>
        <p:spPr>
          <a:xfrm>
            <a:off x="6831189" y="3598856"/>
            <a:ext cx="16305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2019-8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718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BF92A8E1-4806-4DAD-BE89-DACCC64FC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631" y="1076325"/>
            <a:ext cx="1001077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34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AF0958BB-6563-44E9-B354-DB02F90C3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391" y="636735"/>
            <a:ext cx="103727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55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42008057-E436-4999-A7F6-611622B33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48" y="2547272"/>
            <a:ext cx="104298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57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F4153E09-81B7-42DC-9DE3-BFF311554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24075"/>
            <a:ext cx="102108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49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80">
            <a:extLst>
              <a:ext uri="{FF2B5EF4-FFF2-40B4-BE49-F238E27FC236}">
                <a16:creationId xmlns:a16="http://schemas.microsoft.com/office/drawing/2014/main" id="{5EEC0AE9-6852-4DD6-AF1E-FC8EBFE8E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990850"/>
            <a:ext cx="10210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98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B6433A86-47FE-4EF0-985F-714C65681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51" y="161816"/>
            <a:ext cx="11919098" cy="274917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43E3E62-737D-47AD-A615-BB00E04DA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325" y="3019425"/>
            <a:ext cx="9277350" cy="357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79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1">
            <a:extLst>
              <a:ext uri="{FF2B5EF4-FFF2-40B4-BE49-F238E27FC236}">
                <a16:creationId xmlns:a16="http://schemas.microsoft.com/office/drawing/2014/main" id="{27D0A5E5-1341-42EB-8D08-1511959F3226}"/>
              </a:ext>
            </a:extLst>
          </p:cNvPr>
          <p:cNvSpPr>
            <a:spLocks/>
          </p:cNvSpPr>
          <p:nvPr/>
        </p:nvSpPr>
        <p:spPr bwMode="auto">
          <a:xfrm flipV="1">
            <a:off x="3761719" y="2225302"/>
            <a:ext cx="4211834" cy="606988"/>
          </a:xfrm>
          <a:custGeom>
            <a:avLst/>
            <a:gdLst>
              <a:gd name="T0" fmla="*/ 909 w 909"/>
              <a:gd name="T1" fmla="*/ 131 h 131"/>
              <a:gd name="T2" fmla="*/ 134 w 909"/>
              <a:gd name="T3" fmla="*/ 131 h 131"/>
              <a:gd name="T4" fmla="*/ 0 w 909"/>
              <a:gd name="T5" fmla="*/ 0 h 131"/>
              <a:gd name="T6" fmla="*/ 760 w 909"/>
              <a:gd name="T7" fmla="*/ 0 h 131"/>
              <a:gd name="T8" fmla="*/ 909 w 909"/>
              <a:gd name="T9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9" h="131">
                <a:moveTo>
                  <a:pt x="909" y="131"/>
                </a:moveTo>
                <a:lnTo>
                  <a:pt x="134" y="131"/>
                </a:lnTo>
                <a:lnTo>
                  <a:pt x="0" y="0"/>
                </a:lnTo>
                <a:lnTo>
                  <a:pt x="760" y="0"/>
                </a:lnTo>
                <a:lnTo>
                  <a:pt x="909" y="13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C62269-9B5F-4BA8-A421-B2BAD1302A92}"/>
              </a:ext>
            </a:extLst>
          </p:cNvPr>
          <p:cNvSpPr txBox="1"/>
          <p:nvPr/>
        </p:nvSpPr>
        <p:spPr>
          <a:xfrm>
            <a:off x="5260439" y="1130632"/>
            <a:ext cx="1423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03</a:t>
            </a:r>
            <a:endParaRPr lang="zh-CN" altLang="en-US" sz="7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596114-DDB6-42BD-9ED8-2BDF7E65D8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6432"/>
          <a:stretch/>
        </p:blipFill>
        <p:spPr>
          <a:xfrm>
            <a:off x="-456728" y="3940608"/>
            <a:ext cx="12648728" cy="286467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AC6AE9-E255-497D-AD05-AFB59C536A01}"/>
              </a:ext>
            </a:extLst>
          </p:cNvPr>
          <p:cNvSpPr/>
          <p:nvPr/>
        </p:nvSpPr>
        <p:spPr>
          <a:xfrm>
            <a:off x="4440217" y="2259005"/>
            <a:ext cx="3063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Item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与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Pipelines</a:t>
            </a:r>
          </a:p>
        </p:txBody>
      </p:sp>
    </p:spTree>
    <p:extLst>
      <p:ext uri="{BB962C8B-B14F-4D97-AF65-F5344CB8AC3E}">
        <p14:creationId xmlns:p14="http://schemas.microsoft.com/office/powerpoint/2010/main" val="3966714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818B7E-8603-4117-B78B-D0C0EAFE5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06" y="2811425"/>
            <a:ext cx="10869466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35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0D6CA92-8111-40B3-BB4A-1A5847A81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157" y="1578050"/>
            <a:ext cx="9694919" cy="411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93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A8071F-D147-44DA-8F6C-4B4BB584A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137" y="3429000"/>
            <a:ext cx="6153150" cy="14287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6EEFEB5-2E1D-4C4C-85C5-C6EF64579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859" y="2300620"/>
            <a:ext cx="68484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92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7">
            <a:extLst>
              <a:ext uri="{FF2B5EF4-FFF2-40B4-BE49-F238E27FC236}">
                <a16:creationId xmlns:a16="http://schemas.microsoft.com/office/drawing/2014/main" id="{6C40BCA4-4CA8-4080-BCE0-7CF8ABB7EEC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357" r="1755" b="21301"/>
          <a:stretch/>
        </p:blipFill>
        <p:spPr>
          <a:xfrm>
            <a:off x="-16620" y="668826"/>
            <a:ext cx="12192000" cy="6146800"/>
          </a:xfrm>
          <a:prstGeom prst="rect">
            <a:avLst/>
          </a:prstGeom>
        </p:spPr>
      </p:pic>
      <p:cxnSp>
        <p:nvCxnSpPr>
          <p:cNvPr id="17" name="MH_Others_1">
            <a:extLst>
              <a:ext uri="{FF2B5EF4-FFF2-40B4-BE49-F238E27FC236}">
                <a16:creationId xmlns:a16="http://schemas.microsoft.com/office/drawing/2014/main" id="{FD1100E2-B9C9-4935-94F1-EF93B1EEBC61}"/>
              </a:ext>
            </a:extLst>
          </p:cNvPr>
          <p:cNvCxnSpPr>
            <a:cxnSpLocks/>
            <a:endCxn id="19" idx="3"/>
          </p:cNvCxnSpPr>
          <p:nvPr>
            <p:custDataLst>
              <p:tags r:id="rId1"/>
            </p:custDataLst>
          </p:nvPr>
        </p:nvCxnSpPr>
        <p:spPr>
          <a:xfrm>
            <a:off x="6061075" y="317163"/>
            <a:ext cx="0" cy="6531068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s_2">
            <a:extLst>
              <a:ext uri="{FF2B5EF4-FFF2-40B4-BE49-F238E27FC236}">
                <a16:creationId xmlns:a16="http://schemas.microsoft.com/office/drawing/2014/main" id="{F550BF2C-D554-49BE-8F1E-B43C22CDBC8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3911026" y="42374"/>
            <a:ext cx="4331728" cy="895632"/>
          </a:xfrm>
          <a:prstGeom prst="homePlate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4218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 录</a:t>
            </a:r>
          </a:p>
        </p:txBody>
      </p:sp>
      <p:sp>
        <p:nvSpPr>
          <p:cNvPr id="19" name="MH_Others_3">
            <a:extLst>
              <a:ext uri="{FF2B5EF4-FFF2-40B4-BE49-F238E27FC236}">
                <a16:creationId xmlns:a16="http://schemas.microsoft.com/office/drawing/2014/main" id="{84906E14-3092-469D-8CC0-CA6B0F0C4E8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933834" y="6628853"/>
            <a:ext cx="254482" cy="219378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MH_Number_1">
            <a:extLst>
              <a:ext uri="{FF2B5EF4-FFF2-40B4-BE49-F238E27FC236}">
                <a16:creationId xmlns:a16="http://schemas.microsoft.com/office/drawing/2014/main" id="{4173E0CF-AB0E-45E9-BF88-A30B8C44B21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035630" y="1563250"/>
            <a:ext cx="732028" cy="468970"/>
          </a:xfrm>
          <a:prstGeom prst="homePlat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531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01</a:t>
            </a:r>
            <a:endParaRPr lang="zh-CN" altLang="en-US" sz="2531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1" name="MH_Number_2">
            <a:extLst>
              <a:ext uri="{FF2B5EF4-FFF2-40B4-BE49-F238E27FC236}">
                <a16:creationId xmlns:a16="http://schemas.microsoft.com/office/drawing/2014/main" id="{06AE1DDE-1BE0-4E3B-A669-F08F69F2E70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H="1">
            <a:off x="5344861" y="2602562"/>
            <a:ext cx="732028" cy="468970"/>
          </a:xfrm>
          <a:prstGeom prst="homePlat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531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02</a:t>
            </a:r>
            <a:endParaRPr lang="zh-CN" altLang="en-US" sz="2531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2" name="MH_Number_3">
            <a:extLst>
              <a:ext uri="{FF2B5EF4-FFF2-40B4-BE49-F238E27FC236}">
                <a16:creationId xmlns:a16="http://schemas.microsoft.com/office/drawing/2014/main" id="{291D0D45-990B-4A3F-81C3-AFF8746C23A9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035630" y="3641874"/>
            <a:ext cx="732028" cy="468970"/>
          </a:xfrm>
          <a:prstGeom prst="homePlat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531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03</a:t>
            </a:r>
            <a:endParaRPr lang="zh-CN" altLang="en-US" sz="2531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3" name="MH_Number_4">
            <a:extLst>
              <a:ext uri="{FF2B5EF4-FFF2-40B4-BE49-F238E27FC236}">
                <a16:creationId xmlns:a16="http://schemas.microsoft.com/office/drawing/2014/main" id="{C6B0D260-450D-48EA-978B-6BBDE6D66F0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H="1">
            <a:off x="5358737" y="4736088"/>
            <a:ext cx="732028" cy="468970"/>
          </a:xfrm>
          <a:prstGeom prst="homePlat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531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04</a:t>
            </a:r>
            <a:endParaRPr lang="zh-CN" altLang="en-US" sz="2531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4" name="MH_Entry_1">
            <a:extLst>
              <a:ext uri="{FF2B5EF4-FFF2-40B4-BE49-F238E27FC236}">
                <a16:creationId xmlns:a16="http://schemas.microsoft.com/office/drawing/2014/main" id="{C7E5F5AD-4FC3-402D-A764-A257287D9D6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097550" y="1643497"/>
            <a:ext cx="2466542" cy="36933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4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Scrapy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运行机制</a:t>
            </a:r>
            <a:endParaRPr lang="en-US" altLang="zh-CN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MH_Entry_2">
            <a:extLst>
              <a:ext uri="{FF2B5EF4-FFF2-40B4-BE49-F238E27FC236}">
                <a16:creationId xmlns:a16="http://schemas.microsoft.com/office/drawing/2014/main" id="{87E5C95C-AFEF-4B57-8F7A-21961121EC1A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2703893" y="2687202"/>
            <a:ext cx="2466542" cy="36933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 algn="r"/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中间件</a:t>
            </a:r>
            <a:endParaRPr lang="en-US" altLang="zh-CN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MH_Entry_3">
            <a:extLst>
              <a:ext uri="{FF2B5EF4-FFF2-40B4-BE49-F238E27FC236}">
                <a16:creationId xmlns:a16="http://schemas.microsoft.com/office/drawing/2014/main" id="{1400CF3F-28CC-431E-AADE-4625F60AA8B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009483" y="3655946"/>
            <a:ext cx="2466542" cy="36933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Item 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与</a:t>
            </a:r>
            <a:r>
              <a:rPr lang="en-US" altLang="zh-CN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Pipelines</a:t>
            </a:r>
          </a:p>
        </p:txBody>
      </p:sp>
      <p:sp>
        <p:nvSpPr>
          <p:cNvPr id="27" name="MH_Entry_4">
            <a:extLst>
              <a:ext uri="{FF2B5EF4-FFF2-40B4-BE49-F238E27FC236}">
                <a16:creationId xmlns:a16="http://schemas.microsoft.com/office/drawing/2014/main" id="{865BD61C-B6F6-40BC-AB9D-B9F822170C5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2756600" y="4820728"/>
            <a:ext cx="2466542" cy="36933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 algn="r"/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实例介绍</a:t>
            </a:r>
            <a:endParaRPr lang="en-US" altLang="zh-CN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54EC518-4A35-44C9-8815-3F7DAAC30B7E}"/>
              </a:ext>
            </a:extLst>
          </p:cNvPr>
          <p:cNvCxnSpPr/>
          <p:nvPr/>
        </p:nvCxnSpPr>
        <p:spPr>
          <a:xfrm flipH="1">
            <a:off x="2983558" y="3221254"/>
            <a:ext cx="720080" cy="7200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C0F4C6E-93D9-4931-A73D-92386AF09F8C}"/>
              </a:ext>
            </a:extLst>
          </p:cNvPr>
          <p:cNvCxnSpPr/>
          <p:nvPr/>
        </p:nvCxnSpPr>
        <p:spPr>
          <a:xfrm flipH="1">
            <a:off x="-340642" y="2717198"/>
            <a:ext cx="1668016" cy="158417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775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BCA48E1-649D-43B2-ACF9-3F3B4DA35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" y="1119187"/>
            <a:ext cx="110775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45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1">
            <a:extLst>
              <a:ext uri="{FF2B5EF4-FFF2-40B4-BE49-F238E27FC236}">
                <a16:creationId xmlns:a16="http://schemas.microsoft.com/office/drawing/2014/main" id="{27D0A5E5-1341-42EB-8D08-1511959F3226}"/>
              </a:ext>
            </a:extLst>
          </p:cNvPr>
          <p:cNvSpPr>
            <a:spLocks/>
          </p:cNvSpPr>
          <p:nvPr/>
        </p:nvSpPr>
        <p:spPr bwMode="auto">
          <a:xfrm flipV="1">
            <a:off x="3761719" y="2225302"/>
            <a:ext cx="4211834" cy="606988"/>
          </a:xfrm>
          <a:custGeom>
            <a:avLst/>
            <a:gdLst>
              <a:gd name="T0" fmla="*/ 909 w 909"/>
              <a:gd name="T1" fmla="*/ 131 h 131"/>
              <a:gd name="T2" fmla="*/ 134 w 909"/>
              <a:gd name="T3" fmla="*/ 131 h 131"/>
              <a:gd name="T4" fmla="*/ 0 w 909"/>
              <a:gd name="T5" fmla="*/ 0 h 131"/>
              <a:gd name="T6" fmla="*/ 760 w 909"/>
              <a:gd name="T7" fmla="*/ 0 h 131"/>
              <a:gd name="T8" fmla="*/ 909 w 909"/>
              <a:gd name="T9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9" h="131">
                <a:moveTo>
                  <a:pt x="909" y="131"/>
                </a:moveTo>
                <a:lnTo>
                  <a:pt x="134" y="131"/>
                </a:lnTo>
                <a:lnTo>
                  <a:pt x="0" y="0"/>
                </a:lnTo>
                <a:lnTo>
                  <a:pt x="760" y="0"/>
                </a:lnTo>
                <a:lnTo>
                  <a:pt x="909" y="13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C62269-9B5F-4BA8-A421-B2BAD1302A92}"/>
              </a:ext>
            </a:extLst>
          </p:cNvPr>
          <p:cNvSpPr txBox="1"/>
          <p:nvPr/>
        </p:nvSpPr>
        <p:spPr>
          <a:xfrm>
            <a:off x="5260439" y="1130632"/>
            <a:ext cx="1423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04</a:t>
            </a:r>
            <a:endParaRPr lang="zh-CN" altLang="en-US" sz="7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596114-DDB6-42BD-9ED8-2BDF7E65D8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6432"/>
          <a:stretch/>
        </p:blipFill>
        <p:spPr>
          <a:xfrm>
            <a:off x="-456728" y="3940608"/>
            <a:ext cx="12648728" cy="286467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AC6AE9-E255-497D-AD05-AFB59C536A01}"/>
              </a:ext>
            </a:extLst>
          </p:cNvPr>
          <p:cNvSpPr/>
          <p:nvPr/>
        </p:nvSpPr>
        <p:spPr>
          <a:xfrm>
            <a:off x="5161696" y="223903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实例介绍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858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>
            <a:extLst>
              <a:ext uri="{FF2B5EF4-FFF2-40B4-BE49-F238E27FC236}">
                <a16:creationId xmlns:a16="http://schemas.microsoft.com/office/drawing/2014/main" id="{FCF6B36D-8F7B-4E8B-8013-B172ED8ED9D5}"/>
              </a:ext>
            </a:extLst>
          </p:cNvPr>
          <p:cNvSpPr/>
          <p:nvPr/>
        </p:nvSpPr>
        <p:spPr>
          <a:xfrm>
            <a:off x="2105247" y="1678587"/>
            <a:ext cx="687926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 </a:t>
            </a:r>
            <a:r>
              <a:rPr lang="zh-CN" altLang="en-US" dirty="0"/>
              <a:t>重庆市水利局：</a:t>
            </a:r>
            <a:r>
              <a:rPr lang="en-US" altLang="zh-CN" dirty="0"/>
              <a:t>http://slj.cq.gov.cn/qtzz/gqt/Pages/Default.aspx </a:t>
            </a:r>
            <a:r>
              <a:rPr lang="zh-CN" altLang="en-US" dirty="0"/>
              <a:t>（</a:t>
            </a:r>
            <a:r>
              <a:rPr lang="en-US" altLang="zh-CN" dirty="0"/>
              <a:t>post </a:t>
            </a:r>
            <a:r>
              <a:rPr lang="zh-CN" altLang="en-US" dirty="0"/>
              <a:t>请求）</a:t>
            </a:r>
            <a:endParaRPr lang="en-US" altLang="zh-CN" dirty="0"/>
          </a:p>
          <a:p>
            <a:br>
              <a:rPr lang="zh-CN" altLang="en-US" dirty="0"/>
            </a:br>
            <a:r>
              <a:rPr lang="en-US" altLang="zh-CN" dirty="0"/>
              <a:t>2 </a:t>
            </a:r>
            <a:r>
              <a:rPr lang="zh-CN" altLang="en-US" dirty="0"/>
              <a:t>重庆人民政府：</a:t>
            </a:r>
            <a:endParaRPr lang="en-US" altLang="zh-CN" dirty="0"/>
          </a:p>
          <a:p>
            <a:r>
              <a:rPr lang="zh-CN" altLang="en-US" dirty="0"/>
              <a:t> </a:t>
            </a:r>
            <a:r>
              <a:rPr lang="en-US" altLang="zh-CN" dirty="0"/>
              <a:t>http://www.cq.gov.cn/zwgk/gfxwj?Keyword=1&amp;IsSearch=true&amp;DepartmentId=27&amp;Title=&amp;DocumentNumber=&amp;Year=0&amp;DateNumber=&amp;PageId=3 </a:t>
            </a:r>
            <a:r>
              <a:rPr lang="zh-CN" altLang="en-US" dirty="0"/>
              <a:t>（常规类型）</a:t>
            </a:r>
            <a:endParaRPr lang="en-US" altLang="zh-CN" dirty="0"/>
          </a:p>
          <a:p>
            <a:br>
              <a:rPr lang="zh-CN" altLang="en-US" dirty="0"/>
            </a:br>
            <a:r>
              <a:rPr lang="en-US" altLang="zh-CN" dirty="0"/>
              <a:t>3 </a:t>
            </a:r>
            <a:r>
              <a:rPr lang="zh-CN" altLang="en-US" dirty="0"/>
              <a:t>百度贴吧：</a:t>
            </a:r>
            <a:r>
              <a:rPr lang="en-US" altLang="zh-CN" dirty="0"/>
              <a:t>https://tieba.baidu.com/p/4786224219?pid=124928412677&amp;cid=0&amp;red_tag=1469753079#124928412677</a:t>
            </a:r>
            <a:r>
              <a:rPr lang="zh-CN" altLang="en-US" dirty="0"/>
              <a:t>（</a:t>
            </a:r>
            <a:r>
              <a:rPr lang="en-US" altLang="zh-CN" dirty="0" err="1"/>
              <a:t>js</a:t>
            </a:r>
            <a:r>
              <a:rPr lang="en-US" altLang="zh-CN" dirty="0"/>
              <a:t> </a:t>
            </a:r>
            <a:r>
              <a:rPr lang="zh-CN" altLang="en-US" dirty="0"/>
              <a:t>数据加载）</a:t>
            </a:r>
          </a:p>
        </p:txBody>
      </p:sp>
    </p:spTree>
    <p:extLst>
      <p:ext uri="{BB962C8B-B14F-4D97-AF65-F5344CB8AC3E}">
        <p14:creationId xmlns:p14="http://schemas.microsoft.com/office/powerpoint/2010/main" val="997300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78">
            <a:extLst>
              <a:ext uri="{FF2B5EF4-FFF2-40B4-BE49-F238E27FC236}">
                <a16:creationId xmlns:a16="http://schemas.microsoft.com/office/drawing/2014/main" id="{1F02DFAB-C50D-42B0-AF04-4B38643A3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395" y="366683"/>
            <a:ext cx="8913821" cy="4120256"/>
          </a:xfrm>
          <a:prstGeom prst="rect">
            <a:avLst/>
          </a:prstGeom>
        </p:spPr>
      </p:pic>
      <p:sp>
        <p:nvSpPr>
          <p:cNvPr id="80" name="文本框 79">
            <a:extLst>
              <a:ext uri="{FF2B5EF4-FFF2-40B4-BE49-F238E27FC236}">
                <a16:creationId xmlns:a16="http://schemas.microsoft.com/office/drawing/2014/main" id="{B0E0AFE3-7B1C-45C0-A10A-C4AB0A9E7D1A}"/>
              </a:ext>
            </a:extLst>
          </p:cNvPr>
          <p:cNvSpPr txBox="1"/>
          <p:nvPr/>
        </p:nvSpPr>
        <p:spPr>
          <a:xfrm>
            <a:off x="765544" y="5007935"/>
            <a:ext cx="1062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网页源码中存在数据，但是</a:t>
            </a:r>
            <a:r>
              <a:rPr lang="en-US" altLang="zh-CN" dirty="0" err="1"/>
              <a:t>url</a:t>
            </a:r>
            <a:r>
              <a:rPr lang="zh-CN" altLang="en-US" dirty="0"/>
              <a:t>不变，如何翻页？</a:t>
            </a:r>
          </a:p>
        </p:txBody>
      </p:sp>
    </p:spTree>
    <p:extLst>
      <p:ext uri="{BB962C8B-B14F-4D97-AF65-F5344CB8AC3E}">
        <p14:creationId xmlns:p14="http://schemas.microsoft.com/office/powerpoint/2010/main" val="1361487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0FE0D29-2072-466B-8B66-29F4C5950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650"/>
          <a:stretch/>
        </p:blipFill>
        <p:spPr>
          <a:xfrm>
            <a:off x="1219117" y="127589"/>
            <a:ext cx="9753765" cy="330141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C9366EA-9F30-4467-8C63-4AEF61220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08" y="3755474"/>
            <a:ext cx="11227981" cy="283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84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D9D74AB-C5A0-40E5-8D95-A29F80CB0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42696"/>
            <a:ext cx="8001000" cy="28387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C400062-80D9-478D-B90F-24457969A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342" y="3158313"/>
            <a:ext cx="4838700" cy="1104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8180B84-C7B0-43F8-B0AE-5A823EBBA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61" y="4540104"/>
            <a:ext cx="9809420" cy="202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71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7AC38B7-CE48-4D0B-ABDC-4D3635DC3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687" y="1248771"/>
            <a:ext cx="95726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09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6">
            <a:extLst>
              <a:ext uri="{FF2B5EF4-FFF2-40B4-BE49-F238E27FC236}">
                <a16:creationId xmlns:a16="http://schemas.microsoft.com/office/drawing/2014/main" id="{BC6172AA-99EE-4DBF-9D99-16065843ABD1}"/>
              </a:ext>
            </a:extLst>
          </p:cNvPr>
          <p:cNvSpPr txBox="1"/>
          <p:nvPr/>
        </p:nvSpPr>
        <p:spPr>
          <a:xfrm>
            <a:off x="4634702" y="1591816"/>
            <a:ext cx="2922595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333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感谢观看</a:t>
            </a:r>
          </a:p>
        </p:txBody>
      </p:sp>
    </p:spTree>
    <p:extLst>
      <p:ext uri="{BB962C8B-B14F-4D97-AF65-F5344CB8AC3E}">
        <p14:creationId xmlns:p14="http://schemas.microsoft.com/office/powerpoint/2010/main" val="3434864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1">
            <a:extLst>
              <a:ext uri="{FF2B5EF4-FFF2-40B4-BE49-F238E27FC236}">
                <a16:creationId xmlns:a16="http://schemas.microsoft.com/office/drawing/2014/main" id="{27D0A5E5-1341-42EB-8D08-1511959F3226}"/>
              </a:ext>
            </a:extLst>
          </p:cNvPr>
          <p:cNvSpPr>
            <a:spLocks/>
          </p:cNvSpPr>
          <p:nvPr/>
        </p:nvSpPr>
        <p:spPr bwMode="auto">
          <a:xfrm flipV="1">
            <a:off x="3761719" y="2225302"/>
            <a:ext cx="4211834" cy="606988"/>
          </a:xfrm>
          <a:custGeom>
            <a:avLst/>
            <a:gdLst>
              <a:gd name="T0" fmla="*/ 909 w 909"/>
              <a:gd name="T1" fmla="*/ 131 h 131"/>
              <a:gd name="T2" fmla="*/ 134 w 909"/>
              <a:gd name="T3" fmla="*/ 131 h 131"/>
              <a:gd name="T4" fmla="*/ 0 w 909"/>
              <a:gd name="T5" fmla="*/ 0 h 131"/>
              <a:gd name="T6" fmla="*/ 760 w 909"/>
              <a:gd name="T7" fmla="*/ 0 h 131"/>
              <a:gd name="T8" fmla="*/ 909 w 909"/>
              <a:gd name="T9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9" h="131">
                <a:moveTo>
                  <a:pt x="909" y="131"/>
                </a:moveTo>
                <a:lnTo>
                  <a:pt x="134" y="131"/>
                </a:lnTo>
                <a:lnTo>
                  <a:pt x="0" y="0"/>
                </a:lnTo>
                <a:lnTo>
                  <a:pt x="760" y="0"/>
                </a:lnTo>
                <a:lnTo>
                  <a:pt x="909" y="13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C62269-9B5F-4BA8-A421-B2BAD1302A92}"/>
              </a:ext>
            </a:extLst>
          </p:cNvPr>
          <p:cNvSpPr txBox="1"/>
          <p:nvPr/>
        </p:nvSpPr>
        <p:spPr>
          <a:xfrm>
            <a:off x="5260439" y="1130632"/>
            <a:ext cx="1423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01</a:t>
            </a:r>
            <a:endParaRPr lang="zh-CN" altLang="en-US" sz="7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596114-DDB6-42BD-9ED8-2BDF7E65D8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6432"/>
          <a:stretch/>
        </p:blipFill>
        <p:spPr>
          <a:xfrm>
            <a:off x="-456728" y="3940608"/>
            <a:ext cx="12648728" cy="286467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AC6AE9-E255-497D-AD05-AFB59C536A01}"/>
              </a:ext>
            </a:extLst>
          </p:cNvPr>
          <p:cNvSpPr/>
          <p:nvPr/>
        </p:nvSpPr>
        <p:spPr>
          <a:xfrm>
            <a:off x="4485687" y="2267186"/>
            <a:ext cx="27638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Scrapy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运行机制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8164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6ED1F765-E69D-45F7-A148-82E3DD561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37" y="608270"/>
            <a:ext cx="793432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95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>
            <a:extLst>
              <a:ext uri="{FF2B5EF4-FFF2-40B4-BE49-F238E27FC236}">
                <a16:creationId xmlns:a16="http://schemas.microsoft.com/office/drawing/2014/main" id="{D32C4522-68C7-45C2-A70C-5C0BE7E47B5B}"/>
              </a:ext>
            </a:extLst>
          </p:cNvPr>
          <p:cNvSpPr/>
          <p:nvPr/>
        </p:nvSpPr>
        <p:spPr>
          <a:xfrm>
            <a:off x="2736112" y="3254967"/>
            <a:ext cx="36562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BF5ED56-533A-402A-A742-49735B099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1132382"/>
            <a:ext cx="5931195" cy="3551820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23DE89BD-062F-471D-812E-E667721A9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354" y="1132382"/>
            <a:ext cx="5766388" cy="3541324"/>
          </a:xfrm>
          <a:prstGeom prst="rect">
            <a:avLst/>
          </a:prstGeom>
        </p:spPr>
      </p:pic>
      <p:sp>
        <p:nvSpPr>
          <p:cNvPr id="83" name="文本框 82">
            <a:extLst>
              <a:ext uri="{FF2B5EF4-FFF2-40B4-BE49-F238E27FC236}">
                <a16:creationId xmlns:a16="http://schemas.microsoft.com/office/drawing/2014/main" id="{2C3FCFE1-7DD3-4DF9-8FBA-F57BAAC581C7}"/>
              </a:ext>
            </a:extLst>
          </p:cNvPr>
          <p:cNvSpPr txBox="1"/>
          <p:nvPr/>
        </p:nvSpPr>
        <p:spPr>
          <a:xfrm>
            <a:off x="3232297" y="5337545"/>
            <a:ext cx="5539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问题：二者的区别？为什么都能实现相同功能？</a:t>
            </a:r>
          </a:p>
        </p:txBody>
      </p:sp>
    </p:spTree>
    <p:extLst>
      <p:ext uri="{BB962C8B-B14F-4D97-AF65-F5344CB8AC3E}">
        <p14:creationId xmlns:p14="http://schemas.microsoft.com/office/powerpoint/2010/main" val="3254990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1">
            <a:extLst>
              <a:ext uri="{FF2B5EF4-FFF2-40B4-BE49-F238E27FC236}">
                <a16:creationId xmlns:a16="http://schemas.microsoft.com/office/drawing/2014/main" id="{27D0A5E5-1341-42EB-8D08-1511959F3226}"/>
              </a:ext>
            </a:extLst>
          </p:cNvPr>
          <p:cNvSpPr>
            <a:spLocks/>
          </p:cNvSpPr>
          <p:nvPr/>
        </p:nvSpPr>
        <p:spPr bwMode="auto">
          <a:xfrm flipV="1">
            <a:off x="3761719" y="2225302"/>
            <a:ext cx="4211834" cy="606988"/>
          </a:xfrm>
          <a:custGeom>
            <a:avLst/>
            <a:gdLst>
              <a:gd name="T0" fmla="*/ 909 w 909"/>
              <a:gd name="T1" fmla="*/ 131 h 131"/>
              <a:gd name="T2" fmla="*/ 134 w 909"/>
              <a:gd name="T3" fmla="*/ 131 h 131"/>
              <a:gd name="T4" fmla="*/ 0 w 909"/>
              <a:gd name="T5" fmla="*/ 0 h 131"/>
              <a:gd name="T6" fmla="*/ 760 w 909"/>
              <a:gd name="T7" fmla="*/ 0 h 131"/>
              <a:gd name="T8" fmla="*/ 909 w 909"/>
              <a:gd name="T9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9" h="131">
                <a:moveTo>
                  <a:pt x="909" y="131"/>
                </a:moveTo>
                <a:lnTo>
                  <a:pt x="134" y="131"/>
                </a:lnTo>
                <a:lnTo>
                  <a:pt x="0" y="0"/>
                </a:lnTo>
                <a:lnTo>
                  <a:pt x="760" y="0"/>
                </a:lnTo>
                <a:lnTo>
                  <a:pt x="909" y="13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C62269-9B5F-4BA8-A421-B2BAD1302A92}"/>
              </a:ext>
            </a:extLst>
          </p:cNvPr>
          <p:cNvSpPr txBox="1"/>
          <p:nvPr/>
        </p:nvSpPr>
        <p:spPr>
          <a:xfrm>
            <a:off x="5260439" y="1130632"/>
            <a:ext cx="1423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02</a:t>
            </a:r>
            <a:endParaRPr lang="zh-CN" altLang="en-US" sz="7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596114-DDB6-42BD-9ED8-2BDF7E65D8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6432"/>
          <a:stretch/>
        </p:blipFill>
        <p:spPr>
          <a:xfrm>
            <a:off x="-456728" y="3940608"/>
            <a:ext cx="12648728" cy="286467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AC6AE9-E255-497D-AD05-AFB59C536A01}"/>
              </a:ext>
            </a:extLst>
          </p:cNvPr>
          <p:cNvSpPr/>
          <p:nvPr/>
        </p:nvSpPr>
        <p:spPr>
          <a:xfrm>
            <a:off x="5341233" y="2280896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中间件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3163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88D7785-46AA-493D-AB72-CA919D34A7B9}"/>
              </a:ext>
            </a:extLst>
          </p:cNvPr>
          <p:cNvSpPr/>
          <p:nvPr/>
        </p:nvSpPr>
        <p:spPr>
          <a:xfrm>
            <a:off x="3265176" y="2329935"/>
            <a:ext cx="6551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1</a:t>
            </a:r>
            <a:r>
              <a:rPr lang="zh-CN" altLang="en-US" sz="2000" dirty="0"/>
              <a:t>、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SpiderMiddleware</a:t>
            </a:r>
            <a:r>
              <a:rPr lang="zh-CN" altLang="en-US" sz="2000" dirty="0"/>
              <a:t>与</a:t>
            </a:r>
            <a:r>
              <a:rPr lang="en-US" altLang="zh-CN" sz="2000" dirty="0" err="1"/>
              <a:t>DownloaderMiddleware</a:t>
            </a:r>
            <a:r>
              <a:rPr lang="zh-CN" altLang="en-US" sz="2000" dirty="0"/>
              <a:t>的区别？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ADC9DF-FF33-4138-8B7D-9B256384C6E9}"/>
              </a:ext>
            </a:extLst>
          </p:cNvPr>
          <p:cNvSpPr/>
          <p:nvPr/>
        </p:nvSpPr>
        <p:spPr>
          <a:xfrm>
            <a:off x="3265176" y="3429000"/>
            <a:ext cx="68082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2</a:t>
            </a:r>
            <a:r>
              <a:rPr lang="zh-CN" altLang="en-US" sz="2000" dirty="0"/>
              <a:t>、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SpiderMiddleware</a:t>
            </a:r>
            <a:r>
              <a:rPr lang="zh-CN" altLang="en-US" sz="2000" dirty="0"/>
              <a:t>与</a:t>
            </a:r>
            <a:r>
              <a:rPr lang="en-US" altLang="zh-CN" sz="2000" dirty="0" err="1"/>
              <a:t>DownloaderMiddleware</a:t>
            </a:r>
            <a:r>
              <a:rPr lang="zh-CN" altLang="en-US" sz="2000" dirty="0"/>
              <a:t>如何设置？</a:t>
            </a:r>
          </a:p>
        </p:txBody>
      </p:sp>
    </p:spTree>
    <p:extLst>
      <p:ext uri="{BB962C8B-B14F-4D97-AF65-F5344CB8AC3E}">
        <p14:creationId xmlns:p14="http://schemas.microsoft.com/office/powerpoint/2010/main" val="666085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>
            <a:extLst>
              <a:ext uri="{FF2B5EF4-FFF2-40B4-BE49-F238E27FC236}">
                <a16:creationId xmlns:a16="http://schemas.microsoft.com/office/drawing/2014/main" id="{514A921B-9101-4FE3-BC38-357DD574422D}"/>
              </a:ext>
            </a:extLst>
          </p:cNvPr>
          <p:cNvSpPr/>
          <p:nvPr/>
        </p:nvSpPr>
        <p:spPr>
          <a:xfrm>
            <a:off x="878957" y="723313"/>
            <a:ext cx="111889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444444"/>
                </a:solidFill>
                <a:latin typeface="Tahoma" panose="020B0604030504040204" pitchFamily="34" charset="0"/>
              </a:rPr>
              <a:t>Downloader Middleware</a:t>
            </a:r>
            <a:r>
              <a:rPr lang="zh-CN" altLang="en-US" dirty="0">
                <a:solidFill>
                  <a:srgbClr val="444444"/>
                </a:solidFill>
                <a:latin typeface="Tahoma" panose="020B0604030504040204" pitchFamily="34" charset="0"/>
              </a:rPr>
              <a:t>即下载中间件，它是处于</a:t>
            </a:r>
            <a:r>
              <a:rPr lang="en-US" altLang="zh-CN" dirty="0" err="1">
                <a:solidFill>
                  <a:srgbClr val="444444"/>
                </a:solidFill>
                <a:latin typeface="Tahoma" panose="020B0604030504040204" pitchFamily="34" charset="0"/>
              </a:rPr>
              <a:t>Scrapy</a:t>
            </a:r>
            <a:r>
              <a:rPr lang="zh-CN" altLang="en-US" dirty="0">
                <a:solidFill>
                  <a:srgbClr val="444444"/>
                </a:solidFill>
                <a:latin typeface="Tahoma" panose="020B0604030504040204" pitchFamily="34" charset="0"/>
              </a:rPr>
              <a:t>的</a:t>
            </a:r>
            <a:r>
              <a:rPr lang="en-US" altLang="zh-CN" dirty="0">
                <a:solidFill>
                  <a:srgbClr val="444444"/>
                </a:solidFill>
                <a:latin typeface="Tahoma" panose="020B0604030504040204" pitchFamily="34" charset="0"/>
              </a:rPr>
              <a:t>Request</a:t>
            </a:r>
            <a:r>
              <a:rPr lang="zh-CN" altLang="en-US" dirty="0">
                <a:solidFill>
                  <a:srgbClr val="444444"/>
                </a:solidFill>
                <a:latin typeface="Tahoma" panose="020B0604030504040204" pitchFamily="34" charset="0"/>
              </a:rPr>
              <a:t>和</a:t>
            </a:r>
            <a:r>
              <a:rPr lang="en-US" altLang="zh-CN" dirty="0">
                <a:solidFill>
                  <a:srgbClr val="444444"/>
                </a:solidFill>
                <a:latin typeface="Tahoma" panose="020B0604030504040204" pitchFamily="34" charset="0"/>
              </a:rPr>
              <a:t>Response</a:t>
            </a:r>
            <a:r>
              <a:rPr lang="zh-CN" altLang="en-US" dirty="0">
                <a:solidFill>
                  <a:srgbClr val="444444"/>
                </a:solidFill>
                <a:latin typeface="Tahoma" panose="020B0604030504040204" pitchFamily="34" charset="0"/>
              </a:rPr>
              <a:t>之间的处理模块。</a:t>
            </a:r>
            <a:r>
              <a:rPr lang="en-US" altLang="zh-CN" dirty="0">
                <a:solidFill>
                  <a:srgbClr val="444444"/>
                </a:solidFill>
                <a:latin typeface="Tahoma" panose="020B0604030504040204" pitchFamily="34" charset="0"/>
              </a:rPr>
              <a:t>Downloader</a:t>
            </a:r>
            <a:r>
              <a:rPr lang="zh-CN" altLang="en-US" dirty="0">
                <a:solidFill>
                  <a:srgbClr val="444444"/>
                </a:solidFill>
                <a:latin typeface="Tahoma" panose="020B0604030504040204" pitchFamily="34" charset="0"/>
              </a:rPr>
              <a:t>的作用有两个：</a:t>
            </a:r>
            <a:r>
              <a:rPr lang="en-US" altLang="zh-CN" dirty="0">
                <a:solidFill>
                  <a:srgbClr val="444444"/>
                </a:solidFill>
                <a:latin typeface="Tahoma" panose="020B0604030504040204" pitchFamily="34" charset="0"/>
              </a:rPr>
              <a:t>1.</a:t>
            </a:r>
            <a:r>
              <a:rPr lang="zh-CN" altLang="en-US" dirty="0">
                <a:solidFill>
                  <a:srgbClr val="444444"/>
                </a:solidFill>
                <a:latin typeface="Tahoma" panose="020B0604030504040204" pitchFamily="34" charset="0"/>
              </a:rPr>
              <a:t>在</a:t>
            </a:r>
            <a:r>
              <a:rPr lang="en-US" altLang="zh-CN" dirty="0">
                <a:solidFill>
                  <a:srgbClr val="444444"/>
                </a:solidFill>
                <a:latin typeface="Tahoma" panose="020B0604030504040204" pitchFamily="34" charset="0"/>
              </a:rPr>
              <a:t>Scheduler</a:t>
            </a:r>
            <a:r>
              <a:rPr lang="zh-CN" altLang="en-US" dirty="0">
                <a:solidFill>
                  <a:srgbClr val="444444"/>
                </a:solidFill>
                <a:latin typeface="Tahoma" panose="020B0604030504040204" pitchFamily="34" charset="0"/>
              </a:rPr>
              <a:t>发送</a:t>
            </a:r>
            <a:r>
              <a:rPr lang="en-US" altLang="zh-CN" dirty="0">
                <a:solidFill>
                  <a:srgbClr val="444444"/>
                </a:solidFill>
                <a:latin typeface="Tahoma" panose="020B0604030504040204" pitchFamily="34" charset="0"/>
              </a:rPr>
              <a:t>Request</a:t>
            </a:r>
            <a:r>
              <a:rPr lang="zh-CN" altLang="en-US" dirty="0">
                <a:solidFill>
                  <a:srgbClr val="444444"/>
                </a:solidFill>
                <a:latin typeface="Tahoma" panose="020B0604030504040204" pitchFamily="34" charset="0"/>
              </a:rPr>
              <a:t>给</a:t>
            </a:r>
            <a:r>
              <a:rPr lang="en-US" altLang="zh-CN" dirty="0">
                <a:solidFill>
                  <a:srgbClr val="444444"/>
                </a:solidFill>
                <a:latin typeface="Tahoma" panose="020B0604030504040204" pitchFamily="34" charset="0"/>
              </a:rPr>
              <a:t>Downloader</a:t>
            </a:r>
            <a:r>
              <a:rPr lang="zh-CN" altLang="en-US" dirty="0">
                <a:solidFill>
                  <a:srgbClr val="444444"/>
                </a:solidFill>
                <a:latin typeface="Tahoma" panose="020B0604030504040204" pitchFamily="34" charset="0"/>
              </a:rPr>
              <a:t>之前修改</a:t>
            </a:r>
            <a:r>
              <a:rPr lang="en-US" altLang="zh-CN" dirty="0">
                <a:solidFill>
                  <a:srgbClr val="444444"/>
                </a:solidFill>
                <a:latin typeface="Tahoma" panose="020B0604030504040204" pitchFamily="34" charset="0"/>
              </a:rPr>
              <a:t>Request</a:t>
            </a:r>
            <a:r>
              <a:rPr lang="zh-CN" altLang="en-US" dirty="0">
                <a:solidFill>
                  <a:srgbClr val="444444"/>
                </a:solidFill>
                <a:latin typeface="Tahoma" panose="020B0604030504040204" pitchFamily="34" charset="0"/>
              </a:rPr>
              <a:t>。</a:t>
            </a:r>
            <a:r>
              <a:rPr lang="en-US" altLang="zh-CN" dirty="0">
                <a:solidFill>
                  <a:srgbClr val="444444"/>
                </a:solidFill>
                <a:latin typeface="Tahoma" panose="020B0604030504040204" pitchFamily="34" charset="0"/>
              </a:rPr>
              <a:t>2</a:t>
            </a:r>
            <a:r>
              <a:rPr lang="zh-CN" altLang="en-US" dirty="0">
                <a:solidFill>
                  <a:srgbClr val="444444"/>
                </a:solidFill>
                <a:latin typeface="Tahoma" panose="020B0604030504040204" pitchFamily="34" charset="0"/>
              </a:rPr>
              <a:t>。在</a:t>
            </a:r>
            <a:r>
              <a:rPr lang="en-US" altLang="zh-CN" dirty="0">
                <a:solidFill>
                  <a:srgbClr val="444444"/>
                </a:solidFill>
                <a:latin typeface="Tahoma" panose="020B0604030504040204" pitchFamily="34" charset="0"/>
              </a:rPr>
              <a:t>Response</a:t>
            </a:r>
            <a:r>
              <a:rPr lang="zh-CN" altLang="en-US" dirty="0">
                <a:solidFill>
                  <a:srgbClr val="444444"/>
                </a:solidFill>
                <a:latin typeface="Tahoma" panose="020B0604030504040204" pitchFamily="34" charset="0"/>
              </a:rPr>
              <a:t>发送给</a:t>
            </a:r>
            <a:r>
              <a:rPr lang="en-US" altLang="zh-CN" dirty="0">
                <a:solidFill>
                  <a:srgbClr val="444444"/>
                </a:solidFill>
                <a:latin typeface="Tahoma" panose="020B0604030504040204" pitchFamily="34" charset="0"/>
              </a:rPr>
              <a:t>Spider</a:t>
            </a:r>
            <a:r>
              <a:rPr lang="zh-CN" altLang="en-US" dirty="0">
                <a:solidFill>
                  <a:srgbClr val="444444"/>
                </a:solidFill>
                <a:latin typeface="Tahoma" panose="020B0604030504040204" pitchFamily="34" charset="0"/>
              </a:rPr>
              <a:t>之前对其进行修改</a:t>
            </a:r>
            <a:endParaRPr lang="zh-CN" altLang="en-US" dirty="0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18AD803C-303A-43BB-BA06-B417A82A5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981787"/>
            <a:ext cx="100584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58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5C5FC69-C3DB-4C63-9B37-0068B05C0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089" y="350763"/>
            <a:ext cx="4476645" cy="29665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E68205F-37FA-419C-AB0F-C0C1B1B76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3" y="3540643"/>
            <a:ext cx="5747836" cy="32099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3EDB0D1-C18F-4535-9806-B15131ED4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604" y="3540643"/>
            <a:ext cx="6112223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5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fdhg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50"/>
  <p:tag name="MH_LIBRARY" val="CONTENTS"/>
  <p:tag name="MH_TYPE" val="OTHERS"/>
  <p:tag name="ID" val="54712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50"/>
  <p:tag name="MH_LIBRARY" val="CONTENTS"/>
  <p:tag name="MH_TYPE" val="OTHERS"/>
  <p:tag name="ID" val="54712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50"/>
  <p:tag name="MH_LIBRARY" val="CONTENTS"/>
  <p:tag name="MH_TYPE" val="OTHERS"/>
  <p:tag name="ID" val="54712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50"/>
  <p:tag name="MH_LIBRARY" val="CONTENTS"/>
  <p:tag name="MH_TYPE" val="NUMBER"/>
  <p:tag name="ID" val="547127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50"/>
  <p:tag name="MH_LIBRARY" val="CONTENTS"/>
  <p:tag name="MH_TYPE" val="NUMBER"/>
  <p:tag name="ID" val="547127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50"/>
  <p:tag name="MH_LIBRARY" val="CONTENTS"/>
  <p:tag name="MH_TYPE" val="NUMBER"/>
  <p:tag name="ID" val="547127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50"/>
  <p:tag name="MH_LIBRARY" val="CONTENTS"/>
  <p:tag name="MH_TYPE" val="NUMBER"/>
  <p:tag name="ID" val="547127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159</Words>
  <Application>Microsoft Office PowerPoint</Application>
  <PresentationFormat>宽屏</PresentationFormat>
  <Paragraphs>56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等线</vt:lpstr>
      <vt:lpstr>微软雅黑</vt:lpstr>
      <vt:lpstr>Arial</vt:lpstr>
      <vt:lpstr>Tahoma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fdhga</dc:title>
  <dc:creator>admin</dc:creator>
  <cp:lastModifiedBy>gongping yuan</cp:lastModifiedBy>
  <cp:revision>40</cp:revision>
  <dcterms:created xsi:type="dcterms:W3CDTF">2017-07-07T15:43:17Z</dcterms:created>
  <dcterms:modified xsi:type="dcterms:W3CDTF">2019-08-13T02:15:48Z</dcterms:modified>
</cp:coreProperties>
</file>